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56" r:id="rId2"/>
    <p:sldMasterId id="2147483768" r:id="rId3"/>
    <p:sldMasterId id="2147483780" r:id="rId4"/>
    <p:sldMasterId id="2147483816" r:id="rId5"/>
    <p:sldMasterId id="2147483828" r:id="rId6"/>
    <p:sldMasterId id="2147483840" r:id="rId7"/>
    <p:sldMasterId id="2147483852" r:id="rId8"/>
    <p:sldMasterId id="2147483864" r:id="rId9"/>
  </p:sldMasterIdLst>
  <p:sldIdLst>
    <p:sldId id="264" r:id="rId10"/>
    <p:sldId id="257" r:id="rId11"/>
    <p:sldId id="256" r:id="rId12"/>
    <p:sldId id="258" r:id="rId13"/>
    <p:sldId id="266" r:id="rId14"/>
    <p:sldId id="259" r:id="rId15"/>
    <p:sldId id="260" r:id="rId16"/>
    <p:sldId id="261" r:id="rId17"/>
    <p:sldId id="265" r:id="rId18"/>
    <p:sldId id="262" r:id="rId19"/>
    <p:sldId id="263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EFF03-2A21-452B-B5AD-1A757F3AEA32}" type="datetimeFigureOut">
              <a:rPr lang="uk-UA" smtClean="0"/>
              <a:pPr/>
              <a:t>25.12.2011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D8B47-5A11-4210-BF5C-13934385EE75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9.xml"/><Relationship Id="rId1" Type="http://schemas.openxmlformats.org/officeDocument/2006/relationships/video" Target="file:///C:\Users\&#1040;&#1076;&#1084;&#1080;&#1085;\Desktop\losowaja\AVI10%20Dinge,%20die%20Sie%20nicht%20tun%20sollten,%20wenn%20Sie%20im%20Supermarkt%20einkaufen....avi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90.xml"/><Relationship Id="rId1" Type="http://schemas.openxmlformats.org/officeDocument/2006/relationships/video" Target="file:///C:\Users\&#1040;&#1076;&#1084;&#1080;&#1085;\Desktop\losowaja\Pappa%20Ante%20Portas%20-%20Teil%20II-%20Herr%20Lohse%20beim%20Einkaufen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02974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3">
                    <a:lumMod val="50000"/>
                  </a:schemeClr>
                </a:solidFill>
              </a:rPr>
              <a:t>Gesch</a:t>
            </a:r>
            <a:r>
              <a:rPr lang="de-DE" sz="4400" dirty="0" smtClean="0">
                <a:solidFill>
                  <a:schemeClr val="accent3">
                    <a:lumMod val="50000"/>
                  </a:schemeClr>
                </a:solidFill>
              </a:rPr>
              <a:t>äfte und Einkäufe</a:t>
            </a:r>
            <a:endParaRPr lang="uk-UA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my-delaem-pokupk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07026" y="897222"/>
            <a:ext cx="5651056" cy="3960538"/>
          </a:xfrm>
        </p:spPr>
      </p:pic>
    </p:spTree>
  </p:cSld>
  <p:clrMapOvr>
    <a:masterClrMapping/>
  </p:clrMapOvr>
  <p:transition spd="slow">
    <p:diamond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Hörverstehen</a:t>
            </a:r>
            <a:br>
              <a:rPr lang="de-DE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de-DE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Herr Lohse beim Einkaufen</a:t>
            </a:r>
            <a:endParaRPr lang="uk-U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28596" y="1928802"/>
          <a:ext cx="8229600" cy="47548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429420"/>
                <a:gridCol w="1800180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Herr ………………………. geht einkaufen. 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                                                                                                                                                   </a:t>
                      </a:r>
                      <a:endParaRPr kumimoji="0" lang="uk-UA" sz="1800" kern="1200" dirty="0" smtClean="0"/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Sein Hund heißt ….   .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                                                                                                                            </a:t>
                      </a:r>
                      <a:endParaRPr kumimoji="0" lang="uk-UA" sz="1800" kern="1200" dirty="0" smtClean="0"/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Der Mann war ……….    Jahre Leiter der Einkaufsabteilung.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                                                                    </a:t>
                      </a:r>
                      <a:endParaRPr kumimoji="0" lang="uk-UA" sz="1800" kern="1200" dirty="0" smtClean="0"/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Die Verkäuferin kann nicht zwei …………………………. finden. 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                                                                                     </a:t>
                      </a:r>
                      <a:endParaRPr kumimoji="0" lang="uk-UA" sz="1800" kern="1200" dirty="0" smtClean="0"/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Sie hat die neben die…………………………………… Hingestellt.  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                                                                                                 </a:t>
                      </a:r>
                      <a:endParaRPr kumimoji="0" lang="uk-UA" sz="1800" kern="1200" dirty="0" smtClean="0"/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Die Dame möchte ein ………………… und zwei Pfund Tomaten kaufen.                                                                      </a:t>
                      </a:r>
                      <a:endParaRPr kumimoji="0" lang="uk-UA" sz="1800" kern="1200" dirty="0" smtClean="0"/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Herr Lohse fragt nach einem Glas ….   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                                                                                             </a:t>
                      </a:r>
                      <a:endParaRPr kumimoji="0" lang="uk-UA" sz="1800" kern="1200" dirty="0" smtClean="0"/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Das kostet ….     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                                                                                                                                    </a:t>
                      </a:r>
                      <a:endParaRPr kumimoji="0" lang="uk-UA" sz="1800" kern="1200" dirty="0" smtClean="0"/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0" lang="de-DE" sz="1800" kern="1200" dirty="0" smtClean="0"/>
                        <a:t>Bei 10 …………………………..spart er 60 Pfennig. 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  <a:p>
                      <a:endParaRPr kumimoji="0" lang="uk-U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Dosen</a:t>
                      </a:r>
                    </a:p>
                    <a:p>
                      <a:endParaRPr kumimoji="0" lang="uk-U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Salatkartoffeln</a:t>
                      </a:r>
                    </a:p>
                    <a:p>
                      <a:endParaRPr kumimoji="0" lang="uk-U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Kümmelkäse</a:t>
                      </a:r>
                    </a:p>
                    <a:p>
                      <a:endParaRPr kumimoji="0" lang="uk-U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Senf</a:t>
                      </a:r>
                    </a:p>
                    <a:p>
                      <a:endParaRPr kumimoji="0" lang="uk-U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1.29</a:t>
                      </a:r>
                    </a:p>
                    <a:p>
                      <a:endParaRPr kumimoji="0" lang="uk-U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Lohse</a:t>
                      </a:r>
                    </a:p>
                    <a:p>
                      <a:endParaRPr kumimoji="0" lang="uk-U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Gläser</a:t>
                      </a:r>
                    </a:p>
                    <a:p>
                      <a:endParaRPr kumimoji="0" lang="uk-U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Wutz</a:t>
                      </a:r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071554"/>
          </a:xfrm>
          <a:ln>
            <a:solidFill>
              <a:schemeClr val="tx2">
                <a:lumMod val="10000"/>
              </a:schemeClr>
            </a:solidFill>
          </a:ln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de-DE" sz="6000" cap="none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P</a:t>
            </a:r>
            <a:r>
              <a:rPr lang="de-DE" sz="6000" cap="none" dirty="0" smtClean="0">
                <a:ln w="50800"/>
                <a:solidFill>
                  <a:schemeClr val="bg1"/>
                </a:solidFill>
              </a:rPr>
              <a:t>rojekte</a:t>
            </a:r>
            <a:endParaRPr lang="uk-UA" sz="6000" cap="none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89098" y="3500438"/>
            <a:ext cx="3429000" cy="642942"/>
          </a:xfrm>
        </p:spPr>
        <p:txBody>
          <a:bodyPr>
            <a:prstTxWarp prst="textStop">
              <a:avLst/>
            </a:prstTxWarp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de-DE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Einkaufsmöglichkeiten</a:t>
            </a:r>
            <a:endParaRPr lang="uk-UA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9" name="Рисунок 8" descr="12215544209YN97T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44" b="144"/>
          <a:stretch>
            <a:fillRect/>
          </a:stretch>
        </p:blipFill>
        <p:spPr/>
      </p:pic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Worüber haben wir schon gesprochen?</a:t>
            </a:r>
            <a:endParaRPr lang="uk-UA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Geschäfte</a:t>
            </a:r>
          </a:p>
          <a:p>
            <a:r>
              <a:rPr lang="de-DE" dirty="0" smtClean="0"/>
              <a:t>Einkaufsgewohnheiten</a:t>
            </a:r>
          </a:p>
          <a:p>
            <a:r>
              <a:rPr lang="de-DE" dirty="0" smtClean="0"/>
              <a:t>Einkaufsgespräche</a:t>
            </a:r>
          </a:p>
          <a:p>
            <a:r>
              <a:rPr lang="de-DE" dirty="0" smtClean="0"/>
              <a:t>Märkte und Supermärkte</a:t>
            </a:r>
          </a:p>
          <a:p>
            <a:r>
              <a:rPr lang="de-DE" dirty="0" smtClean="0"/>
              <a:t>Geschenke</a:t>
            </a:r>
          </a:p>
          <a:p>
            <a:r>
              <a:rPr lang="de-DE" dirty="0" smtClean="0"/>
              <a:t>Taschengeld</a:t>
            </a:r>
            <a:endParaRPr lang="uk-UA" dirty="0"/>
          </a:p>
        </p:txBody>
      </p:sp>
      <p:pic>
        <p:nvPicPr>
          <p:cNvPr id="13" name="Содержимое 12" descr="1288510366_iconshok-brilliant-shopping-flash-source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03233" y="1600200"/>
            <a:ext cx="4233333" cy="4724400"/>
          </a:xfrm>
        </p:spPr>
      </p:pic>
    </p:spTree>
  </p:cSld>
  <p:clrMapOvr>
    <a:masterClrMapping/>
  </p:clrMapOvr>
  <p:transition spd="slow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Einkaufen</a:t>
            </a:r>
            <a:r>
              <a:rPr lang="de-DE" dirty="0" smtClean="0"/>
              <a:t>: Stress oder Vergnügen?</a:t>
            </a:r>
            <a:endParaRPr lang="uk-UA" dirty="0"/>
          </a:p>
        </p:txBody>
      </p:sp>
      <p:pic>
        <p:nvPicPr>
          <p:cNvPr id="8" name="Содержимое 7" descr="1235918126_pic_id693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90775" y="1651794"/>
            <a:ext cx="337185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10 Dinge, die Sie nicht tun sollten, wenn Sie im Supermarkt einkaufen</a:t>
            </a:r>
            <a:endParaRPr lang="uk-UA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714348" y="5143512"/>
            <a:ext cx="7929618" cy="1428760"/>
          </a:xfrm>
        </p:spPr>
        <p:txBody>
          <a:bodyPr>
            <a:normAutofit fontScale="92500"/>
          </a:bodyPr>
          <a:lstStyle/>
          <a:p>
            <a:r>
              <a:rPr lang="de-DE" dirty="0" smtClean="0"/>
              <a:t>Man darf nicht in einem Supermarkt ………………. </a:t>
            </a:r>
            <a:endParaRPr lang="uk-UA" dirty="0" smtClean="0"/>
          </a:p>
          <a:p>
            <a:r>
              <a:rPr lang="de-DE" dirty="0" smtClean="0"/>
              <a:t>Es ist verboten in einem Supermarkt …………………zu………..</a:t>
            </a:r>
            <a:endParaRPr lang="uk-UA" dirty="0" smtClean="0"/>
          </a:p>
          <a:p>
            <a:r>
              <a:rPr lang="de-DE" dirty="0" smtClean="0"/>
              <a:t>Sie sollten nicht in einem Supermarkt…………………..</a:t>
            </a:r>
            <a:endParaRPr lang="uk-UA" dirty="0" smtClean="0"/>
          </a:p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071678"/>
            <a:ext cx="4040188" cy="3000396"/>
          </a:xfrm>
        </p:spPr>
        <p:txBody>
          <a:bodyPr>
            <a:normAutofit fontScale="47500" lnSpcReduction="20000"/>
          </a:bodyPr>
          <a:lstStyle/>
          <a:p>
            <a:r>
              <a:rPr lang="de-DE" sz="3200" dirty="0" smtClean="0"/>
              <a:t>gleich im Supermarkt etwas kochen oder essen</a:t>
            </a:r>
            <a:endParaRPr lang="uk-UA" sz="3200" dirty="0" smtClean="0"/>
          </a:p>
          <a:p>
            <a:r>
              <a:rPr lang="de-DE" sz="3200" dirty="0" smtClean="0"/>
              <a:t>sich für einen Kranken ausgeben</a:t>
            </a:r>
            <a:endParaRPr lang="uk-UA" sz="3200" dirty="0" smtClean="0"/>
          </a:p>
          <a:p>
            <a:r>
              <a:rPr lang="de-DE" sz="3200" dirty="0" smtClean="0"/>
              <a:t>Alkoholgetränke trinken</a:t>
            </a:r>
            <a:endParaRPr lang="uk-UA" sz="3200" dirty="0" smtClean="0"/>
          </a:p>
          <a:p>
            <a:r>
              <a:rPr lang="de-DE" sz="3200" dirty="0" smtClean="0"/>
              <a:t>in einem Einkaufswagen spazieren fahren</a:t>
            </a:r>
            <a:endParaRPr lang="uk-UA" sz="3200" dirty="0" smtClean="0"/>
          </a:p>
          <a:p>
            <a:r>
              <a:rPr lang="de-DE" sz="3200" dirty="0" smtClean="0"/>
              <a:t>sich in den Kühlschrank reinsetzen</a:t>
            </a:r>
            <a:endParaRPr lang="uk-UA" sz="3200" dirty="0" smtClean="0"/>
          </a:p>
          <a:p>
            <a:r>
              <a:rPr lang="de-DE" sz="3200" dirty="0" smtClean="0"/>
              <a:t>etwas kaputtmachen oder verderben</a:t>
            </a:r>
            <a:endParaRPr lang="uk-UA" sz="3200" dirty="0" smtClean="0"/>
          </a:p>
          <a:p>
            <a:r>
              <a:rPr lang="de-DE" sz="3200" dirty="0" smtClean="0"/>
              <a:t>am Fischstäbchen Fische angeln</a:t>
            </a:r>
            <a:endParaRPr lang="uk-UA" sz="3200" dirty="0" smtClean="0"/>
          </a:p>
          <a:p>
            <a:r>
              <a:rPr lang="de-DE" sz="3200" dirty="0" smtClean="0"/>
              <a:t>dumme Späße treiben</a:t>
            </a:r>
            <a:endParaRPr lang="uk-UA" sz="3200" dirty="0" smtClean="0"/>
          </a:p>
          <a:p>
            <a:r>
              <a:rPr lang="de-DE" sz="3200" dirty="0" smtClean="0"/>
              <a:t>anderen Kunden die Waren wegnehmen</a:t>
            </a:r>
            <a:endParaRPr lang="uk-UA" sz="3200" dirty="0" smtClean="0"/>
          </a:p>
          <a:p>
            <a:r>
              <a:rPr lang="de-DE" sz="3200" dirty="0" smtClean="0"/>
              <a:t>die Lebensmittel auspacken und mit ihnen eine Spielerei machen</a:t>
            </a:r>
            <a:endParaRPr lang="uk-UA" sz="3200" dirty="0" smtClean="0"/>
          </a:p>
          <a:p>
            <a:pPr>
              <a:buNone/>
            </a:pPr>
            <a:r>
              <a:rPr lang="de-DE" sz="3200" dirty="0" smtClean="0"/>
              <a:t> </a:t>
            </a:r>
            <a:endParaRPr lang="uk-UA" sz="3200" dirty="0" smtClean="0"/>
          </a:p>
          <a:p>
            <a:endParaRPr lang="uk-UA" dirty="0"/>
          </a:p>
        </p:txBody>
      </p:sp>
      <p:pic>
        <p:nvPicPr>
          <p:cNvPr id="1026" name="Picture 2" descr="G:\магазин\11443738775z5RW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1857365"/>
            <a:ext cx="4041775" cy="30003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AVI10 Dinge, die Sie nicht tun sollten, wenn Sie im Supermarkt einkaufen...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8643998" cy="650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8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Argument - Gegenargument</a:t>
            </a:r>
            <a:endParaRPr lang="uk-UA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3019425" y="1743075"/>
          <a:ext cx="5921376" cy="47701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973792"/>
                <a:gridCol w="1973792"/>
                <a:gridCol w="197379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eine Lederjacke</a:t>
                      </a:r>
                      <a:endParaRPr lang="uk-UA" sz="1200" b="1" dirty="0"/>
                    </a:p>
                  </a:txBody>
                  <a:tcPr marL="65793" marR="6579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200" kern="1200" dirty="0" smtClean="0"/>
                        <a:t>Lederwarengeschäft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Polstermöbelgeschäft</a:t>
                      </a:r>
                      <a:endParaRPr lang="uk-UA" sz="1200" b="1" dirty="0"/>
                    </a:p>
                  </a:txBody>
                  <a:tcPr marL="65793" marR="65793"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200" kern="1200" dirty="0" smtClean="0"/>
                        <a:t>Es gibt dort eine große Auswahl an Ledersachen.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Dort gibt es auch genug Leder.</a:t>
                      </a:r>
                      <a:endParaRPr lang="uk-UA" sz="1200" b="1" dirty="0"/>
                    </a:p>
                  </a:txBody>
                  <a:tcPr marL="65793" marR="65793">
                    <a:cell3D prstMaterial="dkEdge">
                      <a:bevel prst="coolSlant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Stricksachen</a:t>
                      </a:r>
                      <a:endParaRPr lang="uk-UA" sz="1200" b="1" dirty="0"/>
                    </a:p>
                  </a:txBody>
                  <a:tcPr marL="65793" marR="6579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200" kern="1200" dirty="0" smtClean="0"/>
                        <a:t>Strickwarenabteilung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zoologischer Laden</a:t>
                      </a:r>
                      <a:endParaRPr lang="uk-UA" sz="1200" b="1" dirty="0"/>
                    </a:p>
                  </a:txBody>
                  <a:tcPr marL="65793" marR="65793"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200" kern="1200" dirty="0" smtClean="0"/>
                        <a:t>Da gibt es ein großes Angebot an Stricksachen. 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Da gibt es viele Katzen, Hunde und Hamster. </a:t>
                      </a:r>
                      <a:endParaRPr lang="uk-UA" sz="1200" b="1" dirty="0"/>
                    </a:p>
                  </a:txBody>
                  <a:tcPr marL="65793" marR="65793">
                    <a:cell3D prstMaterial="dkEdge">
                      <a:bevel prst="coolSlant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Lebensmittel</a:t>
                      </a:r>
                      <a:endParaRPr lang="uk-UA" sz="1200" b="1" dirty="0"/>
                    </a:p>
                  </a:txBody>
                  <a:tcPr marL="65793" marR="6579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200" kern="1200" dirty="0" smtClean="0"/>
                        <a:t>Supermarkt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mein Freund</a:t>
                      </a:r>
                      <a:endParaRPr lang="uk-UA" sz="1200" b="1" dirty="0"/>
                    </a:p>
                  </a:txBody>
                  <a:tcPr marL="65793" marR="65793"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200" kern="1200" dirty="0" smtClean="0"/>
                        <a:t>Alles ist dort unter einem Dach.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Sein Kühlschrank ist immer voll.</a:t>
                      </a:r>
                      <a:endParaRPr lang="uk-UA" sz="1200" b="1" dirty="0"/>
                    </a:p>
                  </a:txBody>
                  <a:tcPr marL="65793" marR="65793">
                    <a:cell3D prstMaterial="dkEdge">
                      <a:bevel prst="coolSlant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Ein Buch</a:t>
                      </a:r>
                      <a:endParaRPr lang="uk-UA" sz="1200" b="1" dirty="0"/>
                    </a:p>
                  </a:txBody>
                  <a:tcPr marL="65793" marR="6579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200" kern="1200" dirty="0" smtClean="0"/>
                        <a:t>die Buchhandlung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die Bibliothek</a:t>
                      </a:r>
                      <a:endParaRPr lang="uk-UA" sz="1200" b="1" dirty="0"/>
                    </a:p>
                  </a:txBody>
                  <a:tcPr marL="65793" marR="65793"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200" kern="1200" dirty="0" smtClean="0"/>
                        <a:t>Die neuesten Bücher sind da zu kaufen.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Dort sind auch viele Bücher</a:t>
                      </a:r>
                      <a:endParaRPr lang="uk-UA" sz="1200" b="1" dirty="0"/>
                    </a:p>
                  </a:txBody>
                  <a:tcPr marL="65793" marR="65793">
                    <a:cell3D prstMaterial="dkEdge">
                      <a:bevel prst="coolSlant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Fisch</a:t>
                      </a:r>
                      <a:endParaRPr lang="uk-UA" sz="1200" b="1" dirty="0"/>
                    </a:p>
                  </a:txBody>
                  <a:tcPr marL="65793" marR="6579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200" kern="1200" dirty="0" smtClean="0"/>
                        <a:t>der Markt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 </a:t>
                      </a:r>
                      <a:endParaRPr kumimoji="0" lang="uk-UA" sz="1200" kern="1200" dirty="0" smtClean="0"/>
                    </a:p>
                    <a:p>
                      <a:r>
                        <a:rPr kumimoji="0" lang="de-DE" sz="1200" kern="1200" dirty="0" smtClean="0"/>
                        <a:t>angeln</a:t>
                      </a:r>
                      <a:endParaRPr lang="uk-UA" sz="1200" b="1" dirty="0"/>
                    </a:p>
                  </a:txBody>
                  <a:tcPr marL="65793" marR="65793"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100" kern="1200" dirty="0" smtClean="0"/>
                        <a:t>Man kann dort frische Fische kaufen.</a:t>
                      </a:r>
                      <a:endParaRPr kumimoji="0" lang="uk-UA" sz="1100" kern="1200" dirty="0" smtClean="0"/>
                    </a:p>
                    <a:p>
                      <a:r>
                        <a:rPr kumimoji="0" lang="de-DE" sz="1100" kern="1200" dirty="0" smtClean="0"/>
                        <a:t> </a:t>
                      </a:r>
                      <a:endParaRPr kumimoji="0" lang="uk-UA" sz="1100" kern="1200" dirty="0" smtClean="0"/>
                    </a:p>
                    <a:p>
                      <a:r>
                        <a:rPr kumimoji="0" lang="de-DE" sz="1100" kern="1200" dirty="0" smtClean="0"/>
                        <a:t>Du brauchst kein Geld nur Übung und Glück.</a:t>
                      </a:r>
                      <a:endParaRPr lang="uk-UA" sz="1100" b="1" dirty="0"/>
                    </a:p>
                  </a:txBody>
                  <a:tcPr marL="65793" marR="65793">
                    <a:cell3D prstMaterial="dkEdge">
                      <a:bevel prst="coolSlant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428596" y="3214686"/>
            <a:ext cx="2118146" cy="1643074"/>
          </a:xfrm>
        </p:spPr>
        <p:txBody>
          <a:bodyPr/>
          <a:lstStyle/>
          <a:p>
            <a:r>
              <a:rPr lang="de-DE" sz="1800" b="1" dirty="0" smtClean="0"/>
              <a:t>Wenn ich…………brauche, gehe ich……….., weil…………………</a:t>
            </a:r>
            <a:endParaRPr lang="uk-UA" sz="1800" b="1" dirty="0" smtClean="0"/>
          </a:p>
          <a:p>
            <a:endParaRPr lang="uk-UA" dirty="0"/>
          </a:p>
        </p:txBody>
      </p:sp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WordArt 2"/>
          <p:cNvSpPr>
            <a:spLocks noChangeArrowheads="1" noChangeShapeType="1" noTextEdit="1"/>
          </p:cNvSpPr>
          <p:nvPr/>
        </p:nvSpPr>
        <p:spPr bwMode="auto">
          <a:xfrm>
            <a:off x="1133474" y="1785926"/>
            <a:ext cx="6938987" cy="27860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784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Artikelgymnastik</a:t>
            </a:r>
            <a:endParaRPr lang="uk-UA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slow">
    <p:strips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2800" dirty="0" smtClean="0">
                <a:solidFill>
                  <a:schemeClr val="accent2">
                    <a:lumMod val="75000"/>
                  </a:schemeClr>
                </a:solidFill>
              </a:rPr>
              <a:t>Vermutungslesen</a:t>
            </a:r>
            <a:br>
              <a:rPr lang="de-DE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2">
                    <a:lumMod val="75000"/>
                  </a:schemeClr>
                </a:solidFill>
              </a:rPr>
              <a:t>Die Geschichte von einer Maus im Laden</a:t>
            </a:r>
            <a:endParaRPr lang="uk-UA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mishonok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28663" y="1714488"/>
            <a:ext cx="3498730" cy="4312791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33950" y="1714488"/>
            <a:ext cx="3749040" cy="428628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571500" indent="-571500">
              <a:buFont typeface="+mj-lt"/>
              <a:buAutoNum type="romanUcPeriod"/>
            </a:pPr>
            <a:r>
              <a:rPr lang="de-DE" sz="3200" dirty="0" smtClean="0"/>
              <a:t>Womit soll die Maus anfangen?</a:t>
            </a:r>
          </a:p>
          <a:p>
            <a:pPr marL="571500" indent="-571500">
              <a:buFont typeface="+mj-lt"/>
              <a:buAutoNum type="romanUcPeriod"/>
            </a:pPr>
            <a:r>
              <a:rPr lang="de-DE" sz="3200" dirty="0" smtClean="0"/>
              <a:t>Was hat die Maus gemacht?</a:t>
            </a:r>
          </a:p>
          <a:p>
            <a:pPr marL="571500" indent="-571500">
              <a:buFont typeface="+mj-lt"/>
              <a:buAutoNum type="romanUcPeriod"/>
            </a:pPr>
            <a:r>
              <a:rPr lang="de-DE" sz="3200" dirty="0" smtClean="0"/>
              <a:t>Was hat die Maus zu den anderen Mäusen gesagt</a:t>
            </a:r>
            <a:r>
              <a:rPr lang="de-DE" dirty="0" smtClean="0"/>
              <a:t>?</a:t>
            </a:r>
            <a:endParaRPr lang="uk-UA" dirty="0"/>
          </a:p>
        </p:txBody>
      </p:sp>
    </p:spTree>
  </p:cSld>
  <p:clrMapOvr>
    <a:masterClrMapping/>
  </p:clrMapOvr>
  <p:transition spd="slow">
    <p:wedg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appa Ante Portas - Teil II- Herr Lohse beim Einkaufen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314</TotalTime>
  <Words>284</Words>
  <Application>Microsoft Office PowerPoint</Application>
  <PresentationFormat>Экран (4:3)</PresentationFormat>
  <Paragraphs>106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Изящная</vt:lpstr>
      <vt:lpstr>1_Трек</vt:lpstr>
      <vt:lpstr>Поток</vt:lpstr>
      <vt:lpstr>Модульная</vt:lpstr>
      <vt:lpstr>Яркая</vt:lpstr>
      <vt:lpstr>Справедливость</vt:lpstr>
      <vt:lpstr>Аспект</vt:lpstr>
      <vt:lpstr>Бумажная</vt:lpstr>
      <vt:lpstr>Тема Office</vt:lpstr>
      <vt:lpstr>Geschäfte und Einkäufe</vt:lpstr>
      <vt:lpstr>Worüber haben wir schon gesprochen?</vt:lpstr>
      <vt:lpstr>Einkaufen: Stress oder Vergnügen?</vt:lpstr>
      <vt:lpstr>10 Dinge, die Sie nicht tun sollten, wenn Sie im Supermarkt einkaufen</vt:lpstr>
      <vt:lpstr>Слайд 5</vt:lpstr>
      <vt:lpstr>Argument - Gegenargument</vt:lpstr>
      <vt:lpstr>Слайд 7</vt:lpstr>
      <vt:lpstr>Vermutungslesen Die Geschichte von einer Maus im Laden</vt:lpstr>
      <vt:lpstr>Слайд 9</vt:lpstr>
      <vt:lpstr>Hörverstehen Herr Lohse beim Einkaufen</vt:lpstr>
      <vt:lpstr>Projekte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Einkaufen: Stress oder Vergnügen?</dc:title>
  <dc:creator>Админ</dc:creator>
  <cp:lastModifiedBy>Админ</cp:lastModifiedBy>
  <cp:revision>31</cp:revision>
  <dcterms:created xsi:type="dcterms:W3CDTF">2011-12-06T07:14:55Z</dcterms:created>
  <dcterms:modified xsi:type="dcterms:W3CDTF">2011-12-25T11:09:36Z</dcterms:modified>
</cp:coreProperties>
</file>